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306" r:id="rId3"/>
    <p:sldId id="302" r:id="rId4"/>
    <p:sldId id="307" r:id="rId5"/>
    <p:sldId id="311" r:id="rId6"/>
    <p:sldId id="308" r:id="rId7"/>
    <p:sldId id="309" r:id="rId8"/>
    <p:sldId id="314" r:id="rId9"/>
    <p:sldId id="322" r:id="rId10"/>
    <p:sldId id="347" r:id="rId11"/>
    <p:sldId id="348" r:id="rId12"/>
    <p:sldId id="349" r:id="rId13"/>
    <p:sldId id="350" r:id="rId14"/>
    <p:sldId id="351" r:id="rId15"/>
    <p:sldId id="346" r:id="rId16"/>
    <p:sldId id="318" r:id="rId17"/>
    <p:sldId id="320" r:id="rId18"/>
    <p:sldId id="336" r:id="rId19"/>
    <p:sldId id="355" r:id="rId20"/>
    <p:sldId id="352" r:id="rId21"/>
    <p:sldId id="356" r:id="rId22"/>
    <p:sldId id="353" r:id="rId23"/>
    <p:sldId id="357" r:id="rId24"/>
    <p:sldId id="358" r:id="rId25"/>
    <p:sldId id="359" r:id="rId26"/>
    <p:sldId id="360" r:id="rId27"/>
    <p:sldId id="337" r:id="rId28"/>
    <p:sldId id="323" r:id="rId29"/>
    <p:sldId id="326" r:id="rId30"/>
    <p:sldId id="328" r:id="rId31"/>
    <p:sldId id="329" r:id="rId32"/>
    <p:sldId id="333" r:id="rId33"/>
    <p:sldId id="354" r:id="rId34"/>
    <p:sldId id="343" r:id="rId35"/>
    <p:sldId id="331" r:id="rId36"/>
    <p:sldId id="361" r:id="rId37"/>
    <p:sldId id="341" r:id="rId38"/>
    <p:sldId id="342" r:id="rId39"/>
    <p:sldId id="315" r:id="rId40"/>
    <p:sldId id="316" r:id="rId41"/>
    <p:sldId id="317" r:id="rId42"/>
    <p:sldId id="36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926B2-B09C-45DF-89BE-944AA8476061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C4D0C-C1D9-4E76-AEFC-2AC2EAA56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8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C4D0C-C1D9-4E76-AEFC-2AC2EAA568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5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8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2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0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3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27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6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2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39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2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A1B3-8CE9-4D5D-A9E1-4830B64094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1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vivaliakids24" TargetMode="External"/><Relationship Id="rId5" Type="http://schemas.openxmlformats.org/officeDocument/2006/relationships/hyperlink" Target="https://web.telegram.org/k/#@vivaliakids" TargetMode="Externa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2263" y="4553712"/>
            <a:ext cx="8541042" cy="17226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Муниципальное автономное дошкольное образовательное учреждение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 детский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сад № 24 города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Екатеринбурга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" name="Picture 2" descr="https://xn--80acgfbsl1azdqr.xn--p1ai/media/photogallery/4/6/46c8176a946e0488d1537e827d3372a4_900x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463" r="1315" b="25350"/>
          <a:stretch/>
        </p:blipFill>
        <p:spPr bwMode="auto">
          <a:xfrm>
            <a:off x="6160225" y="600226"/>
            <a:ext cx="5826160" cy="330926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79.userapi.com/impg/TCVidMa87AA5p8RPCpJK8fGn8Vnxet5r6fhRuQ/6cGuh2YzFmQ.jpg?size=1560x1181&amp;quality=95&amp;sign=e1ac44507f864a905ff255b7749d461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7" y="4285034"/>
            <a:ext cx="2985233" cy="22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3" y="281369"/>
            <a:ext cx="5264276" cy="394698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0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19/f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93" y="0"/>
            <a:ext cx="91065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831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19/f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43" y="0"/>
            <a:ext cx="8985051" cy="677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37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etsadik24.ru/images/foto2022/fa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51" y="18000"/>
            <a:ext cx="90703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051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2/fa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35" y="0"/>
            <a:ext cx="908265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12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19/f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18000"/>
            <a:ext cx="90703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6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73736" y="234166"/>
            <a:ext cx="11768328" cy="460778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27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  <a:cs typeface="Times New Roman" panose="02020603050405020304" pitchFamily="18" charset="0"/>
                </a:rPr>
                <a:t>Дополнительное образование (платная образовательная услуга «Вокальная студия»)</a:t>
              </a:r>
              <a:endParaRPr lang="ru-RU" alt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1" y="904426"/>
            <a:ext cx="7680961" cy="5789154"/>
          </a:xfrm>
          <a:prstGeom prst="rect">
            <a:avLst/>
          </a:prstGeom>
        </p:spPr>
      </p:pic>
      <p:pic>
        <p:nvPicPr>
          <p:cNvPr id="2052" name="Picture 4" descr="https://avatars.mds.yandex.net/i?id=6c48a86324ac30e5f0a1bec2922ccd3aa4e8d785-8497237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3799003"/>
            <a:ext cx="40957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790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etsadik24.ru/images/foto2018/f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07" y="0"/>
            <a:ext cx="9082653" cy="68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00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etsadik24.ru/images/foto2022/fa007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59" y="18000"/>
            <a:ext cx="908264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0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0/f9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87" y="59222"/>
            <a:ext cx="9027917" cy="679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891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0/f9_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95" y="0"/>
            <a:ext cx="9099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2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508979"/>
              </p:ext>
            </p:extLst>
          </p:nvPr>
        </p:nvGraphicFramePr>
        <p:xfrm>
          <a:off x="539496" y="1942654"/>
          <a:ext cx="4493546" cy="4582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Наименование образовательной  (дополнительной)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услуги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Периодичность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Руководитель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«Хореография»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 раза в неделю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Педагог дополнительного образования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4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«Вокальная студия»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 раза в неделю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Педагог дополнительного образования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4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«Детский фитнес»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 раза в неделю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Педагог дополнительного образования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«Английский язык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для Супергероев»</a:t>
                      </a: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 раза в неделю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Педагог дополнительного образования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Творческая мастерская «разноцветные ладошки»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 раза в неделю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Педагог дополнительного образования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033042" y="6078867"/>
            <a:ext cx="717359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990033"/>
                </a:solidFill>
              </a:rPr>
              <a:t>http://detsadik24.ru/obrazovanye/593-platnye-uslugi1</a:t>
            </a:r>
            <a:endParaRPr lang="ru-RU" sz="2300" b="1" dirty="0">
              <a:solidFill>
                <a:srgbClr val="99003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150" t="11054" r="22279" b="4458"/>
          <a:stretch/>
        </p:blipFill>
        <p:spPr>
          <a:xfrm>
            <a:off x="6675120" y="2024891"/>
            <a:ext cx="4192398" cy="3585379"/>
          </a:xfrm>
          <a:prstGeom prst="rect">
            <a:avLst/>
          </a:prstGeom>
          <a:ln>
            <a:solidFill>
              <a:srgbClr val="990033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422148" y="208520"/>
            <a:ext cx="114833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– первая ступень общей системы образования, главной целью которой является всестороннее развитие ребенка.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для развития дошкольника имеет организация системы дополнительного образования в дошкольном учреждении. В соответствии с Лицензией на право осуществления образовательной деятельности, с учетом приоритетных направлений детского сада, заказа родителей, интересов воспитанников, в целях совершенствования художественно-эстетического, речевого, социально-коммуникативного и физического развития, развития интеллектуальных и познавательных способностей, </a:t>
            </a:r>
            <a:r>
              <a:rPr lang="ru-RU" sz="1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1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платные образовательные услуги по следующим направлениям:</a:t>
            </a:r>
            <a:endParaRPr lang="ru-RU" sz="16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42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0/f9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91" y="0"/>
            <a:ext cx="8997287" cy="678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452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1/fa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23" y="-9432"/>
            <a:ext cx="90465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86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detsadik24.ru/images/foto2022/fa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47" y="18000"/>
            <a:ext cx="908265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36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3/fa01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07" y="0"/>
            <a:ext cx="908265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80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3/fa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47" y="0"/>
            <a:ext cx="908265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0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3/fa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8000"/>
            <a:ext cx="90703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480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3/fa4_00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59" y="18000"/>
            <a:ext cx="907125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44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etsadik24.ru/images/foto2018/f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" y="923083"/>
            <a:ext cx="7671816" cy="577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73736" y="234166"/>
            <a:ext cx="11768328" cy="460778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27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  <a:cs typeface="Times New Roman" panose="02020603050405020304" pitchFamily="18" charset="0"/>
                </a:rPr>
                <a:t>Дополнительное образование (платная образовательная услуга «Детский фитнес»)</a:t>
              </a:r>
              <a:endParaRPr lang="ru-RU" alt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822192" y="1682496"/>
            <a:ext cx="2596896" cy="347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gas-kvas.com/uploads/posts/2023-01/1673987114_gas-kvas-com-p-risunok-na-temu-fizkultura-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31" y="2971339"/>
            <a:ext cx="3675869" cy="415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36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detsadik24.ru/images/foto2018/f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15" y="0"/>
            <a:ext cx="908265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etsadik24.ru/images/foto2019/f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3" y="59278"/>
            <a:ext cx="9015575" cy="67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24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5" y="830044"/>
            <a:ext cx="2609958" cy="346635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71" y="865203"/>
            <a:ext cx="2606040" cy="346114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46436" y="4431495"/>
            <a:ext cx="2168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зал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21742" t="18360" r="34766" b="16389"/>
          <a:stretch>
            <a:fillRect/>
          </a:stretch>
        </p:blipFill>
        <p:spPr bwMode="auto">
          <a:xfrm flipH="1">
            <a:off x="129862" y="5092855"/>
            <a:ext cx="1816016" cy="153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2185416" y="234166"/>
            <a:ext cx="7690104" cy="460778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29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  <a:cs typeface="Times New Roman" panose="02020603050405020304" pitchFamily="18" charset="0"/>
                </a:rPr>
                <a:t>Материально-техническое обеспечение</a:t>
              </a:r>
              <a:endParaRPr lang="ru-RU" alt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9" descr="C:\Users\user\Desktop\932.JPG"/>
          <p:cNvPicPr>
            <a:picLocks noChangeAspect="1" noChangeArrowheads="1"/>
          </p:cNvPicPr>
          <p:nvPr/>
        </p:nvPicPr>
        <p:blipFill rotWithShape="1">
          <a:blip r:embed="rId6"/>
          <a:srcRect t="18200"/>
          <a:stretch/>
        </p:blipFill>
        <p:spPr bwMode="auto">
          <a:xfrm>
            <a:off x="2008074" y="4525243"/>
            <a:ext cx="3640137" cy="221925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80" y="865203"/>
            <a:ext cx="5863731" cy="329834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193280" y="4094356"/>
            <a:ext cx="3737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Музыкальный зал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0" r="31719" b="41200"/>
          <a:stretch/>
        </p:blipFill>
        <p:spPr>
          <a:xfrm>
            <a:off x="6101517" y="4532134"/>
            <a:ext cx="3354857" cy="22123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8" name="Picture 4" descr="https://gas-kvas.com/uploads/posts/2023-01/1673995433_gas-kvas-com-p-risunok-na-temu-mi-poem-5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551" y="4816215"/>
            <a:ext cx="2564449" cy="190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514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detsadik24.ru/images/foto2019/f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15" y="18000"/>
            <a:ext cx="90703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76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detsadik24.ru/images/foto2020/f9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59" y="45487"/>
            <a:ext cx="9033863" cy="68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68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detsadik24.ru/images/foto2020/f9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19" y="0"/>
            <a:ext cx="8988143" cy="67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981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44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etsadik24.ru/images/foto2023/fa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87" y="0"/>
            <a:ext cx="90703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38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gas-kvas.com/uploads/posts/2023-02/1676424605_gas-kvas-com-p-detskie-risunki-emblemi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97" y="3611880"/>
            <a:ext cx="4333804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173736" y="234166"/>
            <a:ext cx="11768328" cy="460778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2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  <a:cs typeface="Times New Roman" panose="02020603050405020304" pitchFamily="18" charset="0"/>
                </a:rPr>
                <a:t>Дополнительное образование (платная образовательная услуга «Творческая мастерская»)</a:t>
              </a:r>
              <a:endParaRPr lang="ru-RU" alt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0" y="897780"/>
            <a:ext cx="7814655" cy="589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83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18/f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16" y="0"/>
            <a:ext cx="91065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413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etsadik24.ru/images/foto2023/fa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71" y="0"/>
            <a:ext cx="90703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10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etsadik24.ru/images/foto2023/fa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07" y="0"/>
            <a:ext cx="908265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1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detsadik24.ru/images/foto2023/fa4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91" y="0"/>
            <a:ext cx="906781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069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851366"/>
            <a:ext cx="7842487" cy="5906050"/>
          </a:xfrm>
          <a:prstGeom prst="rect">
            <a:avLst/>
          </a:prstGeom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173736" y="234166"/>
            <a:ext cx="11768328" cy="460778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29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  <a:cs typeface="Times New Roman" panose="02020603050405020304" pitchFamily="18" charset="0"/>
                </a:rPr>
                <a:t>Дополнительное образование (платная образовательная услуга «Хореография»)</a:t>
              </a:r>
              <a:endParaRPr lang="ru-RU" alt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" descr="https://w7.pngwing.com/pngs/908/475/png-transparent-dance-music-drawing-child-love-child-ha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503" y="4818888"/>
            <a:ext cx="3602921" cy="19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156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detsadik24.ru/images/foto2023/fa4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327" y="18000"/>
            <a:ext cx="906469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823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tsadik24.ru/images/foto2023/fa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6573500"/>
            <a:ext cx="90703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etsadik24.ru/images/foto2024/fa4_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55" y="0"/>
            <a:ext cx="911542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86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73152" y="234166"/>
            <a:ext cx="12015216" cy="460778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25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  <a:cs typeface="Times New Roman" panose="02020603050405020304" pitchFamily="18" charset="0"/>
                </a:rPr>
                <a:t>Дополнительное образование (платная образовательная услуга «Английский для Супер героев»)</a:t>
              </a:r>
              <a:endParaRPr lang="ru-RU" alt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2" descr="https://buroperevodov.su/800/600/https/static.tildacdn.com/tild3136-6161-4136-b265-343733363164/pngwingco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b="9033"/>
          <a:stretch/>
        </p:blipFill>
        <p:spPr bwMode="auto">
          <a:xfrm>
            <a:off x="3955326" y="4946904"/>
            <a:ext cx="2112191" cy="1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4" t="23429"/>
          <a:stretch/>
        </p:blipFill>
        <p:spPr>
          <a:xfrm>
            <a:off x="4302724" y="904218"/>
            <a:ext cx="2688337" cy="2561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1586" t="33930" r="30753" b="30151"/>
          <a:stretch/>
        </p:blipFill>
        <p:spPr>
          <a:xfrm>
            <a:off x="6291072" y="3657229"/>
            <a:ext cx="5612736" cy="30111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771751" y="864753"/>
            <a:ext cx="4316617" cy="177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https://web.telegram.org/k/#@vivaliakids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kern="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ссылка 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общий канал </a:t>
            </a:r>
            <a:r>
              <a:rPr lang="ru-RU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английской школы</a:t>
            </a:r>
            <a:endParaRPr lang="ru-RU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ссылка 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канал детского сада № 24   </a:t>
            </a:r>
            <a:r>
              <a:rPr lang="ru-RU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https://t.me/vivaliakids24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9184" y="864752"/>
            <a:ext cx="3858767" cy="531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300" b="1" kern="100" dirty="0">
                <a:solidFill>
                  <a:srgbClr val="00206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Что мы делаем после того,</a:t>
            </a:r>
            <a:endParaRPr lang="ru-RU" sz="13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300" b="1" kern="100" dirty="0">
                <a:solidFill>
                  <a:srgbClr val="00206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как дети заканчивают садик и идут в школу?</a:t>
            </a:r>
            <a:endParaRPr lang="ru-RU" sz="13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300" kern="100" dirty="0">
                <a:solidFill>
                  <a:srgbClr val="00206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того, как дети заканчивают садик, мы продолжаем с ними заниматься. Получив необходимую базу на групповых занятиях в детском саду, мы начинаем работать индивидуально с каждым ребёнком онлайн. На первых онлайн-уроках преподаватель выявляет сильные и слабые стороны ребёнка в английском языке. </a:t>
            </a:r>
            <a:endParaRPr lang="ru-RU" sz="13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300" kern="100" dirty="0">
                <a:solidFill>
                  <a:srgbClr val="00206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Далее, мы готовим индивидуальный план обучения для конкретного ребёнка, исходя из его потребностей, индивидуальных особенностей и интересов. По опыту можем сказать, что дети начинают прогрессировать очень быстро. Та любовь к языку, которую мы привили им садике, помогает заниматься им с большим удовольствием, но теперь в другом формате.</a:t>
            </a:r>
            <a:endParaRPr lang="ru-RU" sz="13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8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etsadik24.ru/images/foto2014/f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7" y="0"/>
            <a:ext cx="90703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54112" y="1133856"/>
            <a:ext cx="2185416" cy="39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75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12" y="0"/>
            <a:ext cx="9058222" cy="68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2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2" y="0"/>
            <a:ext cx="910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etsadik24.ru/images/foto2017/f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51" y="0"/>
            <a:ext cx="90703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63440" y="1097280"/>
            <a:ext cx="1856232" cy="402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0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etsadik24.ru/images/foto2018/f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67" y="0"/>
            <a:ext cx="91065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236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341</Words>
  <Application>Microsoft Office PowerPoint</Application>
  <PresentationFormat>Широкоэкранный</PresentationFormat>
  <Paragraphs>42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ESV</cp:lastModifiedBy>
  <cp:revision>121</cp:revision>
  <dcterms:created xsi:type="dcterms:W3CDTF">2021-04-05T13:55:00Z</dcterms:created>
  <dcterms:modified xsi:type="dcterms:W3CDTF">2024-03-25T08:38:27Z</dcterms:modified>
</cp:coreProperties>
</file>