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8" r:id="rId3"/>
    <p:sldId id="306" r:id="rId4"/>
    <p:sldId id="287" r:id="rId5"/>
    <p:sldId id="299" r:id="rId6"/>
    <p:sldId id="289" r:id="rId7"/>
    <p:sldId id="301" r:id="rId8"/>
    <p:sldId id="302" r:id="rId9"/>
    <p:sldId id="303" r:id="rId10"/>
    <p:sldId id="305" r:id="rId11"/>
    <p:sldId id="292" r:id="rId12"/>
    <p:sldId id="310" r:id="rId13"/>
    <p:sldId id="291" r:id="rId14"/>
    <p:sldId id="296" r:id="rId15"/>
    <p:sldId id="309" r:id="rId16"/>
    <p:sldId id="307" r:id="rId17"/>
    <p:sldId id="300" r:id="rId18"/>
    <p:sldId id="308" r:id="rId19"/>
    <p:sldId id="312" r:id="rId20"/>
    <p:sldId id="297" r:id="rId21"/>
    <p:sldId id="313" r:id="rId22"/>
    <p:sldId id="315" r:id="rId23"/>
    <p:sldId id="317" r:id="rId24"/>
    <p:sldId id="318" r:id="rId25"/>
    <p:sldId id="261" r:id="rId26"/>
    <p:sldId id="316" r:id="rId27"/>
    <p:sldId id="314" r:id="rId28"/>
    <p:sldId id="319" r:id="rId29"/>
    <p:sldId id="320" r:id="rId30"/>
    <p:sldId id="32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93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Квалификационная категория</a:t>
            </a:r>
          </a:p>
        </c:rich>
      </c:tx>
      <c:layout>
        <c:manualLayout>
          <c:xMode val="edge"/>
          <c:yMode val="edge"/>
          <c:x val="0.10532213059166422"/>
          <c:y val="4.178769320501604E-2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Квалификационная категория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ADE-4E44-9130-FB0C93BE02D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ADE-4E44-9130-FB0C93BE02DC}"/>
              </c:ext>
            </c:extLst>
          </c:dPt>
          <c:dLbls>
            <c:dLbl>
              <c:idx val="0"/>
              <c:layout>
                <c:manualLayout>
                  <c:x val="-1.0254455035225908E-2"/>
                  <c:y val="-0.38949650892674997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99003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DE-4E44-9130-FB0C93BE02D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DE-4E44-9130-FB0C93BE02DC}"/>
                </c:ext>
              </c:extLst>
            </c:dLbl>
            <c:spPr>
              <a:noFill/>
              <a:ln w="25346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Первая квалификационная категория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DE-4E44-9130-FB0C93BE0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46">
          <a:noFill/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654417162351747"/>
          <c:y val="0.25347222222222221"/>
          <c:w val="0.41286203129934196"/>
          <c:h val="0.63888888888888884"/>
        </c:manualLayout>
      </c:layout>
      <c:overlay val="0"/>
      <c:txPr>
        <a:bodyPr/>
        <a:lstStyle/>
        <a:p>
          <a:pPr>
            <a:defRPr sz="1395"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3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26B2-B09C-45DF-89BE-944AA8476061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C4D0C-C1D9-4E76-AEFC-2AC2EAA56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C4D0C-C1D9-4E76-AEFC-2AC2EAA568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5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C4D0C-C1D9-4E76-AEFC-2AC2EAA568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5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C4D0C-C1D9-4E76-AEFC-2AC2EAA568A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8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8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2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0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3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27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6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2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39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2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1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emf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2263" y="4553712"/>
            <a:ext cx="8541042" cy="17226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Муниципальное автономное дошкольное образовательное учреждение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детский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сад № 24 города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Екатеринбурга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Picture 2" descr="https://xn--80acgfbsl1azdqr.xn--p1ai/media/photogallery/4/6/46c8176a946e0488d1537e827d3372a4_900x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463" r="1315" b="25350"/>
          <a:stretch/>
        </p:blipFill>
        <p:spPr bwMode="auto">
          <a:xfrm>
            <a:off x="6160225" y="600226"/>
            <a:ext cx="5826160" cy="33092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79.userapi.com/impg/TCVidMa87AA5p8RPCpJK8fGn8Vnxet5r6fhRuQ/6cGuh2YzFmQ.jpg?size=1560x1181&amp;quality=95&amp;sign=e1ac44507f864a905ff255b7749d461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7" y="4285034"/>
            <a:ext cx="2985233" cy="22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281369"/>
            <a:ext cx="5264276" cy="394698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684088" y="412488"/>
            <a:ext cx="8928992" cy="1527182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Образовательные события в детском саду </a:t>
              </a:r>
            </a:p>
            <a:p>
              <a:pPr algn="ctr" eaLnBrk="1" hangingPunct="1">
                <a:defRPr/>
              </a:pPr>
              <a:r>
                <a:rPr lang="ru-RU" altLang="ru-RU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(в рамках праздников, концертов, акций)</a:t>
              </a:r>
              <a:endPara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0313" t="20556" r="33594" b="43670"/>
          <a:stretch/>
        </p:blipFill>
        <p:spPr bwMode="auto">
          <a:xfrm>
            <a:off x="5458968" y="2335397"/>
            <a:ext cx="6631138" cy="289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thumbs.dreamstime.com/b/%D0%BF%D1%80%D0%B0%D0%B7%D0%B4%D0%BD%D0%B8%D0%BA-24063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4" y="3300984"/>
            <a:ext cx="5281574" cy="330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8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7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36" y="0"/>
            <a:ext cx="909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8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1082" r="806" b="1514"/>
          <a:stretch>
            <a:fillRect/>
          </a:stretch>
        </p:blipFill>
        <p:spPr bwMode="auto">
          <a:xfrm>
            <a:off x="1299918" y="0"/>
            <a:ext cx="92403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71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detsadik24.ru/images/foto2019/f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15" y="0"/>
            <a:ext cx="90946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2224" y="1106424"/>
            <a:ext cx="1444752" cy="12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13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65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92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18" y="0"/>
            <a:ext cx="904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6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8147304" y="347472"/>
            <a:ext cx="1216152" cy="2377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965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0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9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7824091" y="2848750"/>
            <a:ext cx="4446588" cy="9694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9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 начинает </a:t>
            </a:r>
            <a:endParaRPr lang="ru-RU" altLang="ru-RU" sz="19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altLang="ru-RU" sz="19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свою </a:t>
            </a:r>
            <a:r>
              <a:rPr lang="ru-RU" altLang="ru-RU" sz="19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историю </a:t>
            </a:r>
            <a:endParaRPr lang="ru-RU" altLang="ru-RU" sz="19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altLang="ru-RU" sz="19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altLang="ru-RU" sz="19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августа 2014 года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2373" y="4350937"/>
            <a:ext cx="4286631" cy="9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9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рассчитан на 11 групп </a:t>
            </a:r>
            <a:endParaRPr lang="ru-RU" sz="19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9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общеразвивающей </a:t>
            </a:r>
            <a:r>
              <a:rPr lang="ru-RU" sz="19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направленности</a:t>
            </a:r>
            <a:endParaRPr lang="ru-RU" sz="19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9" y="1199545"/>
            <a:ext cx="3411538" cy="25447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9" y="3973770"/>
            <a:ext cx="3411538" cy="25583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00" y="4151247"/>
            <a:ext cx="3891937" cy="25959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63" y="1353764"/>
            <a:ext cx="4015086" cy="267806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2" descr="https://gas-kvas.com/uploads/posts/2023-01/1674169051_gas-kvas-com-p-shariki-na-den-rozhdeniya-risunok-3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33" y="1154074"/>
            <a:ext cx="2580201" cy="169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rused.ru/upload/105/%D1%80%D0%BE%D0%B4%D0%B8%D1%82%D0%B5%D0%BB%D0%B8/hello_html_6fc8599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7" b="8805"/>
          <a:stretch/>
        </p:blipFill>
        <p:spPr bwMode="auto">
          <a:xfrm>
            <a:off x="4395592" y="5102960"/>
            <a:ext cx="3174728" cy="16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3"/>
          <p:cNvGrpSpPr>
            <a:grpSpLocks/>
          </p:cNvGrpSpPr>
          <p:nvPr/>
        </p:nvGrpSpPr>
        <p:grpSpPr bwMode="auto">
          <a:xfrm>
            <a:off x="1460816" y="242360"/>
            <a:ext cx="8928992" cy="802481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1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МАДОУ </a:t>
              </a:r>
              <a:r>
                <a:rPr lang="ru-RU" sz="3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 детский сад №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224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84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36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1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01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25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6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94" y="0"/>
            <a:ext cx="908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71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36" y="0"/>
            <a:ext cx="909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2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36" y="0"/>
            <a:ext cx="909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603504" y="234166"/>
            <a:ext cx="11045952" cy="735098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37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Сведения о руководителе</a:t>
              </a:r>
              <a:endParaRPr lang="ru-RU" altLang="ru-RU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115056" y="1298323"/>
            <a:ext cx="8735568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sz="5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100" b="1" u="sng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 СВЕТЛАНА ВЛАДИМИРОВНА</a:t>
            </a:r>
          </a:p>
          <a:p>
            <a:pPr eaLnBrk="1" hangingPunct="1">
              <a:defRPr/>
            </a:pPr>
            <a:endParaRPr lang="ru-RU" sz="14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14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БИОГРАФИЯ</a:t>
            </a:r>
          </a:p>
          <a:p>
            <a:pPr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  Свердловская область, город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22 года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(воспитатель): 4 года 9 мес.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работы в должности заместителя заведующего: 2 года.</a:t>
            </a:r>
          </a:p>
          <a:p>
            <a:pPr eaLnBrk="1" hangingPunct="1"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работы в должности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руководителя дошкольной образовательной организацией (заведующего): с 09.10.2012 г. по настоящее время – 11 лет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ОБРАЗОВАНИИ:</a:t>
            </a:r>
          </a:p>
          <a:p>
            <a:pPr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2010 -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ГОУВПО Уральский государственный педагогический университет,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Специальность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Технология и предпринимательство </a:t>
            </a:r>
          </a:p>
          <a:p>
            <a:pPr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2012 - НАЧОУ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ВПО Современная Гуманитарная Академия программа «Менеджмент в образовании», 540 часов</a:t>
            </a:r>
          </a:p>
          <a:p>
            <a:pPr eaLnBrk="1" hangingPunct="1">
              <a:defRPr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О </a:t>
            </a:r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ДОПОЛНИТЕЛЬНОМ ПРОФЕССИОНАЛЬНОМ ОБРАЗОВАНИИ: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ДПО «Сибирский институт практической психологии, педагогики и социальной работы» по программе «Управление качеством образования в ДОО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2019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ДПО «Сибирский институт практической психологии, педагогики и социальной работы» по программе «Управление дошкольной образовательной организацией в современных условиях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2021</a:t>
            </a: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повышения квалификации и переподготовки «Луч знаний» по программе «Стратегическое управление дошкольной образовательной организацией в условиях реализации ФГОС ДО»,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2941" r="10343" b="11519"/>
          <a:stretch/>
        </p:blipFill>
        <p:spPr>
          <a:xfrm>
            <a:off x="338327" y="2342215"/>
            <a:ext cx="2632817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04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etsadik24.ru/images/foto2024/fa4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47" y="-9526"/>
            <a:ext cx="911542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60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438020" y="134650"/>
            <a:ext cx="8928992" cy="802481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Награды и достижения</a:t>
              </a:r>
              <a:endPara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61924"/>
              </p:ext>
            </p:extLst>
          </p:nvPr>
        </p:nvGraphicFramePr>
        <p:xfrm>
          <a:off x="9829628" y="174442"/>
          <a:ext cx="2164615" cy="306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Acrobat Document" r:id="rId3" imgW="5667359" imgH="8020022" progId="Acrobat.Document.DC">
                  <p:embed/>
                </p:oleObj>
              </mc:Choice>
              <mc:Fallback>
                <p:oleObj name="Acrobat Document" r:id="rId3" imgW="5667359" imgH="8020022" progId="Acrobat.Document.DC">
                  <p:embed/>
                  <p:pic>
                    <p:nvPicPr>
                      <p:cNvPr id="9219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628" y="174442"/>
                        <a:ext cx="2164615" cy="30632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25" y="976923"/>
            <a:ext cx="2199067" cy="319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1118" b="790"/>
          <a:stretch>
            <a:fillRect/>
          </a:stretch>
        </p:blipFill>
        <p:spPr bwMode="auto">
          <a:xfrm>
            <a:off x="4586092" y="992826"/>
            <a:ext cx="2157422" cy="316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57" y="897338"/>
            <a:ext cx="2360080" cy="32951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4" y="3407424"/>
            <a:ext cx="2213436" cy="31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3" y="283796"/>
            <a:ext cx="2127568" cy="297448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85" y="4412116"/>
            <a:ext cx="3179762" cy="221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http://detsadik24.ru/images/gr2019/f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553" y="3407424"/>
            <a:ext cx="2351842" cy="335380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detsadik24.ru/images/gr2019/f4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36" y="3822586"/>
            <a:ext cx="2032719" cy="283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73" y="3633970"/>
            <a:ext cx="2197356" cy="302222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0444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3754" y="1479536"/>
            <a:ext cx="1074115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МАДОУ образовательной среды и  условий, для разностороннего и полноценного развития каждого ребёнка, способствующих творческому развитию и успешной социализации воспитанников в соответствии с возрастными возможностями.</a:t>
            </a:r>
          </a:p>
        </p:txBody>
      </p:sp>
      <p:pic>
        <p:nvPicPr>
          <p:cNvPr id="3" name="Picture 2" descr="http://32teremok.ucoz.ru/_si/0/066059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0744" y="4197096"/>
            <a:ext cx="9464040" cy="24941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xtLst/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729834" y="326674"/>
            <a:ext cx="8928992" cy="802481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3200" b="1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Цель работы педагогического коллектива</a:t>
              </a:r>
              <a:endPara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60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960472"/>
              </p:ext>
            </p:extLst>
          </p:nvPr>
        </p:nvGraphicFramePr>
        <p:xfrm>
          <a:off x="557812" y="2008271"/>
          <a:ext cx="5357812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Диаграмма" r:id="rId3" imgW="5364945" imgH="2341067" progId="Excel.Chart.8">
                  <p:embed/>
                </p:oleObj>
              </mc:Choice>
              <mc:Fallback>
                <p:oleObj name="Диаграмма" r:id="rId3" imgW="5364945" imgH="2341067" progId="Excel.Chart.8">
                  <p:embed/>
                  <p:pic>
                    <p:nvPicPr>
                      <p:cNvPr id="1229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12" y="2008271"/>
                        <a:ext cx="5357812" cy="233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66367"/>
              </p:ext>
            </p:extLst>
          </p:nvPr>
        </p:nvGraphicFramePr>
        <p:xfrm>
          <a:off x="7006680" y="4278501"/>
          <a:ext cx="4373562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Диаграмма" r:id="rId5" imgW="4377307" imgH="2847079" progId="Excel.Chart.8">
                  <p:embed/>
                </p:oleObj>
              </mc:Choice>
              <mc:Fallback>
                <p:oleObj name="Диаграмма" r:id="rId5" imgW="4377307" imgH="2847079" progId="Excel.Chart.8">
                  <p:embed/>
                  <p:pic>
                    <p:nvPicPr>
                      <p:cNvPr id="12291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6680" y="4278501"/>
                        <a:ext cx="4373562" cy="283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189319"/>
              </p:ext>
            </p:extLst>
          </p:nvPr>
        </p:nvGraphicFramePr>
        <p:xfrm>
          <a:off x="544704" y="4381689"/>
          <a:ext cx="4826000" cy="2735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3" name="Группа 3"/>
          <p:cNvGrpSpPr>
            <a:grpSpLocks/>
          </p:cNvGrpSpPr>
          <p:nvPr/>
        </p:nvGrpSpPr>
        <p:grpSpPr bwMode="auto">
          <a:xfrm>
            <a:off x="1438020" y="329375"/>
            <a:ext cx="8928992" cy="802481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Кадровое обеспечение МДОО</a:t>
              </a:r>
              <a:endPara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667140" y="1917513"/>
            <a:ext cx="4814897" cy="24641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педагогического коллектива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– 12 человек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– 1 человек,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– 1 человек,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узыкальный руководитель – 1 человек,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 по физической культуре – 2 человека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490197"/>
            <a:ext cx="11631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u="sng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Педагогический состав </a:t>
            </a:r>
            <a:r>
              <a:rPr lang="en-US" b="1" dirty="0">
                <a:solidFill>
                  <a:srgbClr val="990033"/>
                </a:solidFill>
              </a:rPr>
              <a:t>http://detsadik24.ru/rukovodstvo-pedagogicheskij-nauchno-pedagogicheskij-sostav</a:t>
            </a:r>
            <a:endParaRPr lang="ru-RU" b="1" dirty="0">
              <a:solidFill>
                <a:srgbClr val="990033"/>
              </a:solidFill>
            </a:endParaRPr>
          </a:p>
          <a:p>
            <a:pPr fontAlgn="ctr"/>
            <a:endParaRPr lang="ru-RU" b="1" i="0" dirty="0">
              <a:solidFill>
                <a:srgbClr val="9933CC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5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263464" y="147312"/>
            <a:ext cx="8928992" cy="802481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Материально-техническое обеспечение МДОО</a:t>
              </a:r>
              <a:endPara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38" y="1086075"/>
            <a:ext cx="3453812" cy="26005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4548396"/>
            <a:ext cx="2834107" cy="213391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22" y="1154639"/>
            <a:ext cx="3701748" cy="49163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310" y="1012313"/>
            <a:ext cx="2495213" cy="33139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C:\Users\ESV\Downloads\16758501328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64" y="3726387"/>
            <a:ext cx="2350038" cy="30489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1" name="Рисунок 10" descr="C:\Users\ESV\Downloads\16758501449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0" y="3726386"/>
            <a:ext cx="2369734" cy="30489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7485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7" y="528292"/>
            <a:ext cx="2339313" cy="31069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53" y="528292"/>
            <a:ext cx="2317993" cy="307858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10" y="310075"/>
            <a:ext cx="2724868" cy="36189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/>
          <a:stretch/>
        </p:blipFill>
        <p:spPr>
          <a:xfrm>
            <a:off x="353588" y="4165535"/>
            <a:ext cx="4402558" cy="25237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7"/>
          <a:stretch/>
        </p:blipFill>
        <p:spPr>
          <a:xfrm>
            <a:off x="8010144" y="4088258"/>
            <a:ext cx="4002452" cy="26783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r="16067"/>
          <a:stretch/>
        </p:blipFill>
        <p:spPr>
          <a:xfrm>
            <a:off x="9638116" y="234443"/>
            <a:ext cx="2116454" cy="36945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/>
          <a:stretch/>
        </p:blipFill>
        <p:spPr>
          <a:xfrm>
            <a:off x="5163771" y="3733630"/>
            <a:ext cx="2506074" cy="29640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30313" y="51238"/>
            <a:ext cx="3737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зал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912" y="3677011"/>
            <a:ext cx="3737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Холлы первого этажа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 l="21742" t="18360" r="34766" b="16389"/>
          <a:stretch>
            <a:fillRect/>
          </a:stretch>
        </p:blipFill>
        <p:spPr bwMode="auto">
          <a:xfrm>
            <a:off x="5333787" y="2552059"/>
            <a:ext cx="1283481" cy="108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514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71" y="105092"/>
            <a:ext cx="2517974" cy="37646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8" y="105092"/>
            <a:ext cx="2199886" cy="37646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962" y="180865"/>
            <a:ext cx="3230672" cy="24325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/>
          <a:stretch/>
        </p:blipFill>
        <p:spPr>
          <a:xfrm>
            <a:off x="5522501" y="2959111"/>
            <a:ext cx="2620427" cy="27183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28" y="3612087"/>
            <a:ext cx="3861634" cy="2907585"/>
          </a:xfrm>
          <a:prstGeom prst="rect">
            <a:avLst/>
          </a:prstGeom>
          <a:ln w="12700" cap="sq">
            <a:solidFill>
              <a:srgbClr val="002060"/>
            </a:solidFill>
            <a:prstDash val="solid"/>
            <a:miter lim="800000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477701" y="3888181"/>
            <a:ext cx="31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Кабинет психолого-педагогической и логопедической помощи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19412" y="2877657"/>
            <a:ext cx="249119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Групповые помещения 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ESV\Рабочий стол\ФОТО\7cfbe1a5-5d84-4ece-9f4f-03ea91313be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897" y="129885"/>
            <a:ext cx="3301365" cy="248348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6" name="Рисунок 15" descr="C:\Users\ESV\Рабочий стол\ФОТО\b2eef032-4945-4025-b80e-a4e2ba9695ce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70" y="4507990"/>
            <a:ext cx="2653572" cy="228517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/>
          <a:stretch/>
        </p:blipFill>
        <p:spPr>
          <a:xfrm>
            <a:off x="169641" y="4062911"/>
            <a:ext cx="2430441" cy="273025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369110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154</Words>
  <Application>Microsoft Office PowerPoint</Application>
  <PresentationFormat>Широкоэкранный</PresentationFormat>
  <Paragraphs>48</Paragraphs>
  <Slides>30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Monotype Corsiva</vt:lpstr>
      <vt:lpstr>Tahoma</vt:lpstr>
      <vt:lpstr>Times New Roman</vt:lpstr>
      <vt:lpstr>Тема Office</vt:lpstr>
      <vt:lpstr>Acrobat Document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ESV</cp:lastModifiedBy>
  <cp:revision>52</cp:revision>
  <dcterms:created xsi:type="dcterms:W3CDTF">2021-04-05T13:55:00Z</dcterms:created>
  <dcterms:modified xsi:type="dcterms:W3CDTF">2024-02-13T05:15:09Z</dcterms:modified>
</cp:coreProperties>
</file>