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72" r:id="rId10"/>
    <p:sldId id="267" r:id="rId11"/>
    <p:sldId id="269" r:id="rId12"/>
    <p:sldId id="274" r:id="rId13"/>
    <p:sldId id="273" r:id="rId14"/>
    <p:sldId id="280" r:id="rId15"/>
    <p:sldId id="271" r:id="rId16"/>
    <p:sldId id="279" r:id="rId17"/>
    <p:sldId id="275" r:id="rId18"/>
    <p:sldId id="277" r:id="rId19"/>
    <p:sldId id="278" r:id="rId20"/>
    <p:sldId id="282" r:id="rId21"/>
    <p:sldId id="283" r:id="rId22"/>
    <p:sldId id="284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228D4-5454-4183-B4EF-4DFE2AD44C7A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98FD5-00D5-4503-97A9-483B239D3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5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78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39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4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68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1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7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1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70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8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98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6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5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917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9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3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2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0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0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5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3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9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850CF-8D62-495B-9A64-3C25E49A0955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316CA-B3F8-487C-B11A-5A7D2C15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8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A1B3-8CE9-4D5D-A9E1-4830B6409422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detsadik24.ru/nashi-dostizheniya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2263" y="4553712"/>
            <a:ext cx="8541042" cy="17226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Муниципальное автономное дошкольное образовательное учреждение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детский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 № 24 города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Екатеринбурга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281369"/>
            <a:ext cx="5264276" cy="394698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xn--80acgfbsl1azdqr.xn--p1ai/media/photogallery/4/6/46c8176a946e0488d1537e827d3372a4_900x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63" r="1315" b="25350"/>
          <a:stretch/>
        </p:blipFill>
        <p:spPr bwMode="auto">
          <a:xfrm>
            <a:off x="6160225" y="600226"/>
            <a:ext cx="5826160" cy="33092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79.userapi.com/impg/TCVidMa87AA5p8RPCpJK8fGn8Vnxet5r6fhRuQ/6cGuh2YzFmQ.jpg?size=1560x1181&amp;quality=95&amp;sign=e1ac44507f864a905ff255b7749d461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7" y="4285034"/>
            <a:ext cx="2985233" cy="22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9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2/fa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71" y="0"/>
            <a:ext cx="9094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49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3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2/fa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36" y="-32217"/>
            <a:ext cx="9149335" cy="68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02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sadik24.ru/images/foto2022/fa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4" y="-16403"/>
            <a:ext cx="9126701" cy="687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72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etsadik24.ru/images/foto2023/fa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27" y="0"/>
            <a:ext cx="9094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1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3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2" y="0"/>
            <a:ext cx="910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90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etsadik24.ru/images/foto2019/f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55" y="0"/>
            <a:ext cx="9094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7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tsadik24.ru/images/foto2024/fa4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45" y="0"/>
            <a:ext cx="9107295" cy="68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1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etsadik24.ru/images/foto2024/fa4_007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00" y="1"/>
            <a:ext cx="9089008" cy="68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7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23568" y="3116318"/>
            <a:ext cx="4978927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hlinkClick r:id="rId2"/>
              </a:rPr>
              <a:t>http://</a:t>
            </a:r>
            <a:r>
              <a:rPr lang="en-US" sz="2300" dirty="0" smtClean="0">
                <a:hlinkClick r:id="rId2"/>
              </a:rPr>
              <a:t>detsadik24.ru/nashi-dostizheniya</a:t>
            </a:r>
            <a:endParaRPr lang="ru-RU" sz="23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200" t="13759" r="27218" b="5031"/>
          <a:stretch/>
        </p:blipFill>
        <p:spPr>
          <a:xfrm>
            <a:off x="347472" y="566928"/>
            <a:ext cx="5865019" cy="575157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207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3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etsadik24.ru/images/foto2020/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03" y="0"/>
            <a:ext cx="9094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2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etsadik24.ru/images/foto2020/f9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65" y="-8153"/>
            <a:ext cx="9117382" cy="6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8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etsadik24.ru/images/foto2020/f9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474"/>
            <a:ext cx="9072336" cy="68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77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etsadik24.ru/images/foto2020/f9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3" y="0"/>
            <a:ext cx="9094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97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09" y="0"/>
            <a:ext cx="9094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etsadik24.ru/images/foto2021/fa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39" y="0"/>
            <a:ext cx="9106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891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</Words>
  <Application>Microsoft Office PowerPoint</Application>
  <PresentationFormat>Широкоэкранный</PresentationFormat>
  <Paragraphs>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ESV</cp:lastModifiedBy>
  <cp:revision>14</cp:revision>
  <dcterms:created xsi:type="dcterms:W3CDTF">2021-12-01T04:02:36Z</dcterms:created>
  <dcterms:modified xsi:type="dcterms:W3CDTF">2024-02-13T05:20:51Z</dcterms:modified>
</cp:coreProperties>
</file>