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4" r:id="rId4"/>
    <p:sldId id="258" r:id="rId5"/>
    <p:sldId id="260" r:id="rId6"/>
    <p:sldId id="263" r:id="rId7"/>
    <p:sldId id="259" r:id="rId8"/>
    <p:sldId id="261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A1557-227B-430A-AED3-0C9955ABB273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825BA-796C-4848-BF64-9CE7FB899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6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825BA-796C-4848-BF64-9CE7FB8993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75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825BA-796C-4848-BF64-9CE7FB8993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2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5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4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6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6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5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8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4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8033C-7EFF-4181-9B24-C63852D9996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B4979-DAD4-433F-A5A6-04E3EE88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1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loud.mail.ru/public/3h23/5sebzPgo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525256" y="316462"/>
            <a:ext cx="8624584" cy="908834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70131" y="2061540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3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Муниципальное автономное дошкольное образовательное учреждение - детский сад № 24 города Екатеринбурга</a:t>
              </a:r>
            </a:p>
          </p:txBody>
        </p:sp>
      </p:grpSp>
      <p:pic>
        <p:nvPicPr>
          <p:cNvPr id="9220" name="Picture 4" descr="https://tacon.ru/wp-content/uploads/a/c/3/ac38623838c566538ee6469f6c94ba6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32" y="1399031"/>
            <a:ext cx="7053608" cy="529020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4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МАДОУ_24\Летопись\2014-2015\70 лет Победы\Возложение цве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3602"/>
            <a:ext cx="9838944" cy="683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55080" y="1161288"/>
            <a:ext cx="2112264" cy="34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67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МАДОУ_24\Летопись\2014-2015\70 лет Победы\Поздравление Ветеранов - 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" y="0"/>
            <a:ext cx="93889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87568" y="1307592"/>
            <a:ext cx="2852928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47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АДОУ_24\Летопись\2014-2015\70 лет Победы\Музей Боевой Славы - 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64" y="0"/>
            <a:ext cx="91467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71032" y="1316736"/>
            <a:ext cx="2587752" cy="402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8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etsadik24.ru/images/foto2014/f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60" y="0"/>
            <a:ext cx="9094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31152" y="1728216"/>
            <a:ext cx="178308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3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736" y="467184"/>
            <a:ext cx="1163116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сегодня рассматривается как многоуровневое пространство, как сложный процесс, создающий условия для формирования у воспитанников потребностей и умений к освоению новых знаний, новых форм деятельности, их анализа и соотнесения с культурными ценностями, а также развития личности в целом.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Основной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современного образования является создание новой системы ценностей, способствующей становлению нравственной культуры ребенка, формированию гуманистически направленной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 </a:t>
            </a:r>
          </a:p>
          <a:p>
            <a:pPr algn="just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Возникший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ценностный вакуум, бездуховность, обусловленная отчуждением человека от культуры как способа сохранения и передачи ценностей, ведут к трансформации понимания добра и зла у подрастающего поколения и ставят общество перед опасностью моральной деградации. Проблема нравственного развития и воспитания детей дошкольного возраста – приоритетная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как никогда актуальна в современном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обществе.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воспитание является одной из сложных для выполнения задач в условиях дошкольного образования. Именно нравственное воспитание является приоритетной задачей практически всех программ дошкольного образования. В наше время человечество столкнулось с угрожающим падением нравственности, бездуховности. При всем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многообразии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применяемых методик педагоги отмечают нарастание детской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агрессивности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жестокости,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глухоты,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замкнутости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себе и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интересах. Особенно сейчас, когда все чаще можно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жестокость и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насилие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нравственного воспитания становится все более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актуальной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рациональное использование разнообразных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нравственного 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является одной из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задач, которую ставят перед собой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</a:p>
          <a:p>
            <a:pPr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организаций. 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andia.org/text/86/155/images/img3_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t="3853" r="16501" b="10680"/>
          <a:stretch/>
        </p:blipFill>
        <p:spPr bwMode="auto">
          <a:xfrm>
            <a:off x="8970264" y="3380085"/>
            <a:ext cx="2834640" cy="337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4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45464" y="655320"/>
            <a:ext cx="10494264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>
              <a:defRPr/>
            </a:pPr>
            <a:r>
              <a:rPr lang="ru-RU" alt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по формированию нравственно-патриотических качеств личности  у воспитанников  в  различных видах детской деятельности на основе использования современных образовательных технологий.</a:t>
            </a:r>
          </a:p>
          <a:p>
            <a:pPr algn="just">
              <a:defRPr/>
            </a:pPr>
            <a:endParaRPr lang="ru-RU" altLang="ru-RU" sz="1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создать развивающую предметно-пространственную среду с учётом возрастных и индивидуальных особенностей воспитанников;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разработать и внедрить в педагогический процесс комплекс мероприятий по нравственно-патриотическому воспитанию дошкольников;</a:t>
            </a:r>
          </a:p>
          <a:p>
            <a:pPr algn="just">
              <a:defRPr/>
            </a:pP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-обогатить педагогический опыт родителей в вопросах нравственно-патриотического воспитания, обеспечивающий эмоционально-психологический комфорт во взаимодействии с ребенком</a:t>
            </a:r>
            <a:r>
              <a:rPr lang="ru-RU" alt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ru-RU" alt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u="sng" dirty="0">
                <a:hlinkClick r:id="rId2"/>
              </a:rPr>
              <a:t>https://cloud.mail.ru/public/3h23/5sebzPgow</a:t>
            </a:r>
            <a:r>
              <a:rPr lang="ru-RU" dirty="0"/>
              <a:t> </a:t>
            </a:r>
          </a:p>
          <a:p>
            <a:pPr algn="just">
              <a:defRPr/>
            </a:pPr>
            <a:endParaRPr lang="ru-RU" alt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Ссылка на видеоролик конкурса «Воспитать человека»</a:t>
            </a:r>
            <a:endParaRPr lang="ru-RU" alt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432" t="7340" r="2736" b="4587"/>
          <a:stretch>
            <a:fillRect/>
          </a:stretch>
        </p:blipFill>
        <p:spPr bwMode="auto">
          <a:xfrm>
            <a:off x="9909047" y="5161088"/>
            <a:ext cx="2069593" cy="15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01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38200" y="304800"/>
            <a:ext cx="1082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Развивающая предметно-пространственная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образовательная среда</a:t>
            </a:r>
            <a:endParaRPr lang="ru-RU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2" descr="http://www.maam.ru/upload/blogs/detsad-271373-1448654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81" y="937089"/>
            <a:ext cx="4462272" cy="25103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фото\IMG-20170226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9344"/>
          <a:stretch>
            <a:fillRect/>
          </a:stretch>
        </p:blipFill>
        <p:spPr bwMode="auto">
          <a:xfrm>
            <a:off x="3264408" y="784131"/>
            <a:ext cx="4051237" cy="281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://www.maam.ru/upload/blogs/detsad-303521-14227751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5388" y="3878461"/>
            <a:ext cx="4094893" cy="26463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7" name="Рисунок 5" descr="P_20160318_18544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3" b="12808"/>
          <a:stretch>
            <a:fillRect/>
          </a:stretch>
        </p:blipFill>
        <p:spPr bwMode="auto">
          <a:xfrm>
            <a:off x="3200627" y="4288536"/>
            <a:ext cx="4517735" cy="2373448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/>
          <a:srcRect t="3375" r="11420"/>
          <a:stretch>
            <a:fillRect/>
          </a:stretch>
        </p:blipFill>
        <p:spPr bwMode="auto">
          <a:xfrm>
            <a:off x="273455" y="4610873"/>
            <a:ext cx="2508948" cy="205111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5" y="784131"/>
            <a:ext cx="2700146" cy="358613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5539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wEpmY40gX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53840"/>
            <a:ext cx="3582267" cy="26513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3" descr="O0Ot_FhWjQ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6097" y="3671875"/>
            <a:ext cx="2422152" cy="30745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2624" y="870744"/>
            <a:ext cx="3926569" cy="2942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 t="3375" r="11420"/>
          <a:stretch>
            <a:fillRect/>
          </a:stretch>
        </p:blipFill>
        <p:spPr bwMode="auto">
          <a:xfrm>
            <a:off x="4379976" y="4090590"/>
            <a:ext cx="3222815" cy="26347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Picture 10" descr="H:\DCIM\101MSDCF\DSC062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7215" y="3505200"/>
            <a:ext cx="3909251" cy="3220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/>
          <a:srcRect b="4167"/>
          <a:stretch>
            <a:fillRect/>
          </a:stretch>
        </p:blipFill>
        <p:spPr bwMode="auto">
          <a:xfrm>
            <a:off x="7973568" y="291230"/>
            <a:ext cx="3882898" cy="27131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1" name="TextBox 20"/>
          <p:cNvSpPr txBox="1"/>
          <p:nvPr/>
        </p:nvSpPr>
        <p:spPr>
          <a:xfrm>
            <a:off x="582612" y="106286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«На стройке»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334" y="4484615"/>
            <a:ext cx="133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«Спорт,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спорт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спорт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..»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93197" y="115824"/>
            <a:ext cx="243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«Дидактические игры»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90432" y="3063081"/>
            <a:ext cx="2743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«Мир природы»</a:t>
            </a:r>
          </a:p>
        </p:txBody>
      </p:sp>
    </p:spTree>
    <p:extLst>
      <p:ext uri="{BB962C8B-B14F-4D97-AF65-F5344CB8AC3E}">
        <p14:creationId xmlns:p14="http://schemas.microsoft.com/office/powerpoint/2010/main" val="262887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69264" y="164592"/>
            <a:ext cx="10616184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Технологии  и  методики</a:t>
            </a:r>
          </a:p>
        </p:txBody>
      </p:sp>
      <p:pic>
        <p:nvPicPr>
          <p:cNvPr id="5" name="Picture 8" descr="https://im3-tub-ru.yandex.net/i?id=6fef0bf68109bf4c8c97cc03f17e900f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2160" y="926592"/>
            <a:ext cx="192246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https://im1-tub-ru.yandex.net/i?id=18920725bfb2a840a5ed410e3e7ca452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2560" y="3745992"/>
            <a:ext cx="1828800" cy="27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http://img.yakaboo.ua/media/catalog/product/cache/1/image/5eaba60491707cc7337f46f1a522ebe1/2/8/283537_11099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8160" y="926592"/>
            <a:ext cx="177323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4" descr="http://images.by.prom.st/74159298_w640_h640_cid388175_pid55219688-5c16b69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0360" y="926592"/>
            <a:ext cx="19050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6" descr="https://im0-tub-ru.yandex.net/i?id=b89d98795a6532e3c05ca9e21ce9298d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8960" y="4126992"/>
            <a:ext cx="1600200" cy="243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0" descr="http://cv02.twirpx.net/0346/0346809.jpg"/>
          <p:cNvPicPr>
            <a:picLocks noChangeAspect="1" noChangeArrowheads="1"/>
          </p:cNvPicPr>
          <p:nvPr/>
        </p:nvPicPr>
        <p:blipFill>
          <a:blip r:embed="rId7"/>
          <a:srcRect l="15564" t="3999"/>
          <a:stretch>
            <a:fillRect/>
          </a:stretch>
        </p:blipFill>
        <p:spPr bwMode="auto">
          <a:xfrm>
            <a:off x="8366760" y="3441192"/>
            <a:ext cx="1752600" cy="310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2" descr="http://www.bookin.org.ru/book/9448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74760" y="1155192"/>
            <a:ext cx="12636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76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 b="16795"/>
          <a:stretch>
            <a:fillRect/>
          </a:stretch>
        </p:blipFill>
        <p:spPr bwMode="auto">
          <a:xfrm>
            <a:off x="26369" y="3810475"/>
            <a:ext cx="4593402" cy="28433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471"/>
          <a:stretch>
            <a:fillRect/>
          </a:stretch>
        </p:blipFill>
        <p:spPr bwMode="auto">
          <a:xfrm>
            <a:off x="320040" y="941391"/>
            <a:ext cx="3283142" cy="24784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19197"/>
          <a:stretch>
            <a:fillRect/>
          </a:stretch>
        </p:blipFill>
        <p:spPr bwMode="auto">
          <a:xfrm>
            <a:off x="3849152" y="967447"/>
            <a:ext cx="4499792" cy="27006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20040" y="19107"/>
            <a:ext cx="11558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Сценарии, картотеки, дидактический материал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 r="-183" b="16199"/>
          <a:stretch>
            <a:fillRect/>
          </a:stretch>
        </p:blipFill>
        <p:spPr bwMode="auto">
          <a:xfrm>
            <a:off x="4740376" y="3898643"/>
            <a:ext cx="4348163" cy="266700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 rotWithShape="1">
          <a:blip r:embed="rId6"/>
          <a:srcRect l="11533"/>
          <a:stretch/>
        </p:blipFill>
        <p:spPr bwMode="auto">
          <a:xfrm>
            <a:off x="9329750" y="3722308"/>
            <a:ext cx="2283130" cy="30196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33239" t="47756" r="28947" b="5508"/>
          <a:stretch/>
        </p:blipFill>
        <p:spPr>
          <a:xfrm>
            <a:off x="8561831" y="953510"/>
            <a:ext cx="3630169" cy="25237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2121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etsadik24.ru/images/foto2018/f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72" y="0"/>
            <a:ext cx="9106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2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08" y="990600"/>
            <a:ext cx="2209800" cy="294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9908" y="76200"/>
            <a:ext cx="62484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«Уроки мужества»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6" y="660400"/>
            <a:ext cx="3692144" cy="27691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9" y="3680778"/>
            <a:ext cx="3561080" cy="26708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ex.kabobo.ru/tw_files2/urls_1615/8/d-7070/7070_html_5d6691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9804" r="11765"/>
          <a:stretch>
            <a:fillRect/>
          </a:stretch>
        </p:blipFill>
        <p:spPr bwMode="auto">
          <a:xfrm>
            <a:off x="4083304" y="4321493"/>
            <a:ext cx="2362200" cy="1987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detsadik24.ru/images/gr2014/09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99" y="693674"/>
            <a:ext cx="2764297" cy="1953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/>
          <a:stretch>
            <a:fillRect/>
          </a:stretch>
        </p:blipFill>
        <p:spPr bwMode="auto">
          <a:xfrm>
            <a:off x="9636288" y="136906"/>
            <a:ext cx="1910842" cy="27493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8" y="3010430"/>
            <a:ext cx="2508120" cy="3516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фото\f0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88" y="3108960"/>
            <a:ext cx="2344739" cy="35387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434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134</Words>
  <Application>Microsoft Office PowerPoint</Application>
  <PresentationFormat>Широкоэкранный</PresentationFormat>
  <Paragraphs>36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ESV</dc:creator>
  <cp:lastModifiedBy>ESV</cp:lastModifiedBy>
  <cp:revision>31</cp:revision>
  <dcterms:created xsi:type="dcterms:W3CDTF">2024-02-19T09:24:30Z</dcterms:created>
  <dcterms:modified xsi:type="dcterms:W3CDTF">2024-03-19T14:27:37Z</dcterms:modified>
</cp:coreProperties>
</file>